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905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-787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29D1-7BA9-479E-99C0-0152C1FC391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D90A9-E403-4E6C-A42A-D1912A2CB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8459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29D1-7BA9-479E-99C0-0152C1FC391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D90A9-E403-4E6C-A42A-D1912A2CB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4760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29D1-7BA9-479E-99C0-0152C1FC391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D90A9-E403-4E6C-A42A-D1912A2CB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1117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29D1-7BA9-479E-99C0-0152C1FC391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D90A9-E403-4E6C-A42A-D1912A2CB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7786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29D1-7BA9-479E-99C0-0152C1FC391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D90A9-E403-4E6C-A42A-D1912A2CB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4620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29D1-7BA9-479E-99C0-0152C1FC391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D90A9-E403-4E6C-A42A-D1912A2CB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3801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29D1-7BA9-479E-99C0-0152C1FC391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D90A9-E403-4E6C-A42A-D1912A2CB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5783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29D1-7BA9-479E-99C0-0152C1FC391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D90A9-E403-4E6C-A42A-D1912A2CB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712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29D1-7BA9-479E-99C0-0152C1FC391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D90A9-E403-4E6C-A42A-D1912A2CB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5732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29D1-7BA9-479E-99C0-0152C1FC391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D90A9-E403-4E6C-A42A-D1912A2CB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1202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29D1-7BA9-479E-99C0-0152C1FC391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D90A9-E403-4E6C-A42A-D1912A2CB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5306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229D1-7BA9-479E-99C0-0152C1FC391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D90A9-E403-4E6C-A42A-D1912A2CB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893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media" Target="../media/media2.mp3"/><Relationship Id="rId3" Type="http://schemas.openxmlformats.org/officeDocument/2006/relationships/image" Target="../media/image4.jpeg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1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6" Type="http://schemas.microsoft.com/office/2007/relationships/media" Target="../media/media5.mp3"/><Relationship Id="rId1" Type="http://schemas.openxmlformats.org/officeDocument/2006/relationships/video" Target="NULL" TargetMode="External"/><Relationship Id="rId6" Type="http://schemas.openxmlformats.org/officeDocument/2006/relationships/image" Target="../media/image15.png"/><Relationship Id="rId11" Type="http://schemas.microsoft.com/office/2007/relationships/media" Target="../media/media1.mp3"/><Relationship Id="rId5" Type="http://schemas.openxmlformats.org/officeDocument/2006/relationships/image" Target="../media/image14.png"/><Relationship Id="rId15" Type="http://schemas.microsoft.com/office/2007/relationships/media" Target="../media/media4.mp3"/><Relationship Id="rId10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17.png"/><Relationship Id="rId14" Type="http://schemas.microsoft.com/office/2007/relationships/media" Target="../media/media3.mp3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5.png"/><Relationship Id="rId18" Type="http://schemas.openxmlformats.org/officeDocument/2006/relationships/image" Target="../media/image27.png"/><Relationship Id="rId3" Type="http://schemas.openxmlformats.org/officeDocument/2006/relationships/image" Target="../media/image4.jpeg"/><Relationship Id="rId7" Type="http://schemas.openxmlformats.org/officeDocument/2006/relationships/image" Target="../media/image21.png"/><Relationship Id="rId12" Type="http://schemas.microsoft.com/office/2007/relationships/media" Target="../media/media7.mp3"/><Relationship Id="rId17" Type="http://schemas.microsoft.com/office/2007/relationships/media" Target="../media/media10.mp3"/><Relationship Id="rId2" Type="http://schemas.openxmlformats.org/officeDocument/2006/relationships/slideLayout" Target="../slideLayouts/slideLayout7.xml"/><Relationship Id="rId16" Type="http://schemas.microsoft.com/office/2007/relationships/media" Target="../media/media9.mp3"/><Relationship Id="rId1" Type="http://schemas.openxmlformats.org/officeDocument/2006/relationships/video" Target="NULL" TargetMode="External"/><Relationship Id="rId6" Type="http://schemas.openxmlformats.org/officeDocument/2006/relationships/image" Target="../media/image9.png"/><Relationship Id="rId11" Type="http://schemas.openxmlformats.org/officeDocument/2006/relationships/image" Target="../media/image24.png"/><Relationship Id="rId5" Type="http://schemas.openxmlformats.org/officeDocument/2006/relationships/image" Target="../media/image11.png"/><Relationship Id="rId15" Type="http://schemas.openxmlformats.org/officeDocument/2006/relationships/image" Target="../media/image26.png"/><Relationship Id="rId10" Type="http://schemas.microsoft.com/office/2007/relationships/media" Target="../media/media6.mp3"/><Relationship Id="rId4" Type="http://schemas.openxmlformats.org/officeDocument/2006/relationships/image" Target="../media/image5.png"/><Relationship Id="rId9" Type="http://schemas.openxmlformats.org/officeDocument/2006/relationships/image" Target="../media/image23.png"/><Relationship Id="rId14" Type="http://schemas.microsoft.com/office/2007/relationships/media" Target="../media/media8.mp3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1.png"/><Relationship Id="rId3" Type="http://schemas.openxmlformats.org/officeDocument/2006/relationships/image" Target="../media/image4.jpeg"/><Relationship Id="rId7" Type="http://schemas.openxmlformats.org/officeDocument/2006/relationships/image" Target="../media/image13.png"/><Relationship Id="rId12" Type="http://schemas.microsoft.com/office/2007/relationships/media" Target="../media/media11.mp3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29.png"/><Relationship Id="rId11" Type="http://schemas.openxmlformats.org/officeDocument/2006/relationships/image" Target="../media/image12.png"/><Relationship Id="rId5" Type="http://schemas.openxmlformats.org/officeDocument/2006/relationships/image" Target="../media/image21.png"/><Relationship Id="rId10" Type="http://schemas.openxmlformats.org/officeDocument/2006/relationships/image" Target="../media/image3.png"/><Relationship Id="rId4" Type="http://schemas.openxmlformats.org/officeDocument/2006/relationships/image" Target="../media/image28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35.png"/><Relationship Id="rId3" Type="http://schemas.openxmlformats.org/officeDocument/2006/relationships/image" Target="../media/image9.png"/><Relationship Id="rId7" Type="http://schemas.openxmlformats.org/officeDocument/2006/relationships/image" Target="../media/image33.png"/><Relationship Id="rId12" Type="http://schemas.openxmlformats.org/officeDocument/2006/relationships/image" Target="../media/image3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0.png"/><Relationship Id="rId5" Type="http://schemas.openxmlformats.org/officeDocument/2006/relationships/image" Target="../media/image32.png"/><Relationship Id="rId10" Type="http://schemas.openxmlformats.org/officeDocument/2006/relationships/image" Target="../media/image2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media" Target="../media/media13.mp3"/><Relationship Id="rId18" Type="http://schemas.openxmlformats.org/officeDocument/2006/relationships/image" Target="../media/image38.png"/><Relationship Id="rId3" Type="http://schemas.openxmlformats.org/officeDocument/2006/relationships/image" Target="../media/image4.jpeg"/><Relationship Id="rId7" Type="http://schemas.openxmlformats.org/officeDocument/2006/relationships/image" Target="../media/image30.png"/><Relationship Id="rId12" Type="http://schemas.openxmlformats.org/officeDocument/2006/relationships/image" Target="../media/image37.png"/><Relationship Id="rId17" Type="http://schemas.microsoft.com/office/2007/relationships/media" Target="../media/media17.mp3"/><Relationship Id="rId2" Type="http://schemas.openxmlformats.org/officeDocument/2006/relationships/slideLayout" Target="../slideLayouts/slideLayout7.xml"/><Relationship Id="rId16" Type="http://schemas.microsoft.com/office/2007/relationships/media" Target="../media/media16.mp3"/><Relationship Id="rId1" Type="http://schemas.openxmlformats.org/officeDocument/2006/relationships/video" Target="NULL" TargetMode="External"/><Relationship Id="rId6" Type="http://schemas.openxmlformats.org/officeDocument/2006/relationships/image" Target="../media/image13.png"/><Relationship Id="rId11" Type="http://schemas.microsoft.com/office/2007/relationships/media" Target="../media/media12.mp3"/><Relationship Id="rId5" Type="http://schemas.openxmlformats.org/officeDocument/2006/relationships/image" Target="../media/image35.png"/><Relationship Id="rId15" Type="http://schemas.microsoft.com/office/2007/relationships/media" Target="../media/media15.mp3"/><Relationship Id="rId10" Type="http://schemas.openxmlformats.org/officeDocument/2006/relationships/image" Target="../media/image23.png"/><Relationship Id="rId4" Type="http://schemas.openxmlformats.org/officeDocument/2006/relationships/image" Target="../media/image34.png"/><Relationship Id="rId9" Type="http://schemas.openxmlformats.org/officeDocument/2006/relationships/image" Target="../media/image11.png"/><Relationship Id="rId14" Type="http://schemas.microsoft.com/office/2007/relationships/media" Target="../media/media14.mp3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rgbClr val="92D050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3199041" y="423095"/>
            <a:ext cx="6229350" cy="6048375"/>
            <a:chOff x="3199041" y="423095"/>
            <a:chExt cx="6229350" cy="6048375"/>
          </a:xfrm>
        </p:grpSpPr>
        <p:pic>
          <p:nvPicPr>
            <p:cNvPr id="2" name="Рисунок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9041" y="423095"/>
              <a:ext cx="6229350" cy="6048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3691"/>
            <a:stretch/>
          </p:blipFill>
          <p:spPr>
            <a:xfrm>
              <a:off x="3666525" y="1158564"/>
              <a:ext cx="4887980" cy="3725135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4433"/>
            <a:stretch/>
          </p:blipFill>
          <p:spPr>
            <a:xfrm>
              <a:off x="3817339" y="3962495"/>
              <a:ext cx="4398406" cy="921204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2243912" y="235234"/>
            <a:ext cx="7733207" cy="92333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189057"/>
                </a:solidFill>
                <a:latin typeface="Airfool" panose="02000500000000000000" pitchFamily="2" charset="0"/>
              </a:rPr>
              <a:t>Домашние животные</a:t>
            </a:r>
            <a:endParaRPr lang="ru-RU" sz="5400" dirty="0">
              <a:solidFill>
                <a:srgbClr val="189057"/>
              </a:solidFill>
              <a:latin typeface="Airfool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6743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2477">
        <p:fade/>
      </p:transition>
    </mc:Choice>
    <mc:Fallback>
      <p:transition spd="med" advTm="24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rgbClr val="92D050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11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08" t="1475" r="2673" b="5975"/>
          <a:stretch/>
        </p:blipFill>
        <p:spPr>
          <a:xfrm>
            <a:off x="7067569" y="123786"/>
            <a:ext cx="5109028" cy="3643086"/>
          </a:xfrm>
          <a:prstGeom prst="rect">
            <a:avLst/>
          </a:prstGeom>
        </p:spPr>
      </p:pic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5949187" y="2903894"/>
            <a:ext cx="2593975" cy="1589087"/>
            <a:chOff x="5612592" y="5157193"/>
            <a:chExt cx="2593620" cy="1589492"/>
          </a:xfrm>
        </p:grpSpPr>
        <p:pic>
          <p:nvPicPr>
            <p:cNvPr id="7" name="Рисунок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8954" b="52699"/>
            <a:stretch>
              <a:fillRect/>
            </a:stretch>
          </p:blipFill>
          <p:spPr bwMode="auto">
            <a:xfrm>
              <a:off x="5612592" y="5157193"/>
              <a:ext cx="1911735" cy="1585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2441" y="5294097"/>
              <a:ext cx="1363771" cy="1452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64609" y="2815643"/>
            <a:ext cx="1657350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282" y="1406621"/>
            <a:ext cx="2695309" cy="405788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0560" y="2930602"/>
            <a:ext cx="2454643" cy="257998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611393" y="3275446"/>
            <a:ext cx="3081043" cy="27008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8493" y="3777824"/>
            <a:ext cx="1662206" cy="193689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892176" y="-112379"/>
            <a:ext cx="330925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Gabriola" panose="04040605051002020D02" pitchFamily="82" charset="0"/>
              </a:rPr>
              <a:t>Что за шум стоит вокруг?</a:t>
            </a:r>
            <a:br>
              <a:rPr lang="ru-RU" sz="2400" dirty="0" smtClean="0">
                <a:latin typeface="Gabriola" panose="04040605051002020D02" pitchFamily="82" charset="0"/>
              </a:rPr>
            </a:br>
            <a:r>
              <a:rPr lang="ru-RU" sz="2400" dirty="0" smtClean="0">
                <a:latin typeface="Gabriola" panose="04040605051002020D02" pitchFamily="82" charset="0"/>
              </a:rPr>
              <a:t>Громко лает старый пёс,</a:t>
            </a:r>
            <a:br>
              <a:rPr lang="ru-RU" sz="2400" dirty="0" smtClean="0">
                <a:latin typeface="Gabriola" panose="04040605051002020D02" pitchFamily="82" charset="0"/>
              </a:rPr>
            </a:br>
            <a:r>
              <a:rPr lang="ru-RU" sz="2400" dirty="0" smtClean="0">
                <a:latin typeface="Gabriola" panose="04040605051002020D02" pitchFamily="82" charset="0"/>
              </a:rPr>
              <a:t>Вот заржали кони вдруг:</a:t>
            </a:r>
            <a:br>
              <a:rPr lang="ru-RU" sz="2400" dirty="0" smtClean="0">
                <a:latin typeface="Gabriola" panose="04040605051002020D02" pitchFamily="82" charset="0"/>
              </a:rPr>
            </a:br>
            <a:r>
              <a:rPr lang="ru-RU" sz="2400" dirty="0" smtClean="0">
                <a:latin typeface="Gabriola" panose="04040605051002020D02" pitchFamily="82" charset="0"/>
              </a:rPr>
              <a:t>конюх им овса принёс.</a:t>
            </a:r>
            <a:br>
              <a:rPr lang="ru-RU" sz="2400" dirty="0" smtClean="0">
                <a:latin typeface="Gabriola" panose="04040605051002020D02" pitchFamily="82" charset="0"/>
              </a:rPr>
            </a:br>
            <a:r>
              <a:rPr lang="ru-RU" sz="2400" dirty="0" smtClean="0">
                <a:latin typeface="Gabriola" panose="04040605051002020D02" pitchFamily="82" charset="0"/>
              </a:rPr>
              <a:t>Здесь кричит корова: «</a:t>
            </a:r>
            <a:r>
              <a:rPr lang="ru-RU" sz="2400" dirty="0" err="1" smtClean="0">
                <a:latin typeface="Gabriola" panose="04040605051002020D02" pitchFamily="82" charset="0"/>
              </a:rPr>
              <a:t>Му</a:t>
            </a:r>
            <a:r>
              <a:rPr lang="ru-RU" sz="2400" dirty="0" smtClean="0">
                <a:latin typeface="Gabriola" panose="04040605051002020D02" pitchFamily="82" charset="0"/>
              </a:rPr>
              <a:t>-у»,</a:t>
            </a:r>
            <a:br>
              <a:rPr lang="ru-RU" sz="2400" dirty="0" smtClean="0">
                <a:latin typeface="Gabriola" panose="04040605051002020D02" pitchFamily="82" charset="0"/>
              </a:rPr>
            </a:br>
            <a:r>
              <a:rPr lang="ru-RU" sz="2400" dirty="0" smtClean="0">
                <a:latin typeface="Gabriola" panose="04040605051002020D02" pitchFamily="82" charset="0"/>
              </a:rPr>
              <a:t>Вторит ей овечий хор.</a:t>
            </a:r>
            <a:br>
              <a:rPr lang="ru-RU" sz="2400" dirty="0" smtClean="0">
                <a:latin typeface="Gabriola" panose="04040605051002020D02" pitchFamily="82" charset="0"/>
              </a:rPr>
            </a:br>
            <a:r>
              <a:rPr lang="ru-RU" sz="2400" dirty="0" smtClean="0">
                <a:latin typeface="Gabriola" panose="04040605051002020D02" pitchFamily="82" charset="0"/>
              </a:rPr>
              <a:t>И никак я не пойму,</a:t>
            </a:r>
            <a:br>
              <a:rPr lang="ru-RU" sz="2400" dirty="0" smtClean="0">
                <a:latin typeface="Gabriola" panose="04040605051002020D02" pitchFamily="82" charset="0"/>
              </a:rPr>
            </a:br>
            <a:r>
              <a:rPr lang="ru-RU" sz="2400" dirty="0" smtClean="0">
                <a:latin typeface="Gabriola" panose="04040605051002020D02" pitchFamily="82" charset="0"/>
              </a:rPr>
              <a:t>Что за странный это двор?</a:t>
            </a:r>
            <a:endParaRPr lang="ru-RU" sz="2400" dirty="0">
              <a:latin typeface="Gabriola" panose="04040605051002020D02" pitchFamily="82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01002" y="4746270"/>
            <a:ext cx="1420957" cy="153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07633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rgbClr val="92D050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5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08" t="1475" r="2673" b="5975"/>
          <a:stretch/>
        </p:blipFill>
        <p:spPr>
          <a:xfrm>
            <a:off x="6929024" y="816513"/>
            <a:ext cx="5109028" cy="36430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0" y="47072"/>
            <a:ext cx="4225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189057"/>
                </a:solidFill>
                <a:latin typeface="Airfool" panose="02000500000000000000" pitchFamily="2" charset="0"/>
              </a:rPr>
              <a:t>Птичий двор</a:t>
            </a:r>
            <a:endParaRPr lang="ru-RU" sz="4800" dirty="0">
              <a:solidFill>
                <a:srgbClr val="189057"/>
              </a:solidFill>
              <a:latin typeface="Airfool" panose="02000500000000000000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575"/>
          <a:stretch/>
        </p:blipFill>
        <p:spPr>
          <a:xfrm flipH="1">
            <a:off x="6441343" y="4702072"/>
            <a:ext cx="1442994" cy="20164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7649" y="4091751"/>
            <a:ext cx="2435716" cy="24357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1859" y="3599821"/>
            <a:ext cx="1064880" cy="15206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30975" y="3581449"/>
            <a:ext cx="1905296" cy="22201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79"/>
          <a:stretch/>
        </p:blipFill>
        <p:spPr>
          <a:xfrm>
            <a:off x="9768673" y="4482431"/>
            <a:ext cx="1933208" cy="20450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9166" y="3094800"/>
            <a:ext cx="2188261" cy="2243895"/>
          </a:xfrm>
          <a:prstGeom prst="rect">
            <a:avLst/>
          </a:prstGeom>
        </p:spPr>
      </p:pic>
      <p:pic>
        <p:nvPicPr>
          <p:cNvPr id="14" name="02036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1">
                  <p14:trim end="4062.375"/>
                </p14:media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11685813" y="6505761"/>
            <a:ext cx="352239" cy="352239"/>
          </a:xfrm>
          <a:prstGeom prst="rect">
            <a:avLst/>
          </a:prstGeom>
        </p:spPr>
      </p:pic>
      <p:pic>
        <p:nvPicPr>
          <p:cNvPr id="17" name="guse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3">
                  <p14:trim st="3586" end="22899.375"/>
                </p14:media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11685813" y="6527467"/>
            <a:ext cx="352239" cy="352239"/>
          </a:xfrm>
          <a:prstGeom prst="rect">
            <a:avLst/>
          </a:prstGeom>
        </p:spPr>
      </p:pic>
      <p:pic>
        <p:nvPicPr>
          <p:cNvPr id="18" name="kurica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4">
                  <p14:trim st="3545" end="29016.4375"/>
                </p14:media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11701881" y="6505760"/>
            <a:ext cx="352239" cy="352239"/>
          </a:xfrm>
          <a:prstGeom prst="rect">
            <a:avLst/>
          </a:prstGeom>
        </p:spPr>
      </p:pic>
      <p:pic>
        <p:nvPicPr>
          <p:cNvPr id="19" name="04846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5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11717949" y="6484696"/>
            <a:ext cx="352239" cy="352239"/>
          </a:xfrm>
          <a:prstGeom prst="rect">
            <a:avLst/>
          </a:prstGeom>
        </p:spPr>
      </p:pic>
      <p:pic>
        <p:nvPicPr>
          <p:cNvPr id="20" name="0201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6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11701880" y="6496084"/>
            <a:ext cx="352239" cy="352239"/>
          </a:xfrm>
          <a:prstGeom prst="rect">
            <a:avLst/>
          </a:prstGeom>
        </p:spPr>
      </p:pic>
      <p:pic>
        <p:nvPicPr>
          <p:cNvPr id="21" name="0201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6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11685813" y="6500426"/>
            <a:ext cx="352239" cy="352239"/>
          </a:xfrm>
          <a:prstGeom prst="rect">
            <a:avLst/>
          </a:prstGeom>
        </p:spPr>
      </p:pic>
      <p:pic>
        <p:nvPicPr>
          <p:cNvPr id="22" name="0201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6">
                  <p14:trim end="83200.9375"/>
                </p14:media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11701879" y="6542057"/>
            <a:ext cx="352238" cy="352238"/>
          </a:xfrm>
          <a:prstGeom prst="rect">
            <a:avLst/>
          </a:prstGeom>
        </p:spPr>
      </p:pic>
      <p:pic>
        <p:nvPicPr>
          <p:cNvPr id="23" name="0201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6">
                  <p14:trim end="83200.9375"/>
                </p14:media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11688018" y="6512878"/>
            <a:ext cx="350034" cy="35003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6467603"/>
            <a:ext cx="2012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batC" panose="02000505050000020003" pitchFamily="50" charset="-52"/>
              </a:rPr>
              <a:t>Нажми на меня</a:t>
            </a:r>
            <a:endParaRPr lang="ru-RU" dirty="0">
              <a:solidFill>
                <a:srgbClr val="FF0000"/>
              </a:solidFill>
              <a:latin typeface="ArbatC" panose="02000505050000020003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5863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0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59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54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40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318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318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vide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  <p:vide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  <p:vide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  <p:vide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video>
            <p:vide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video>
            <p:vide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video>
            <p:vide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rgbClr val="92D050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5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08" t="1475" r="2673" b="5975"/>
          <a:stretch/>
        </p:blipFill>
        <p:spPr>
          <a:xfrm>
            <a:off x="6929024" y="816513"/>
            <a:ext cx="5109028" cy="364308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73796" y="115869"/>
            <a:ext cx="39419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189057"/>
                </a:solidFill>
                <a:latin typeface="Airfool" panose="02000500000000000000" pitchFamily="2" charset="0"/>
              </a:rPr>
              <a:t>Скотный </a:t>
            </a:r>
            <a:r>
              <a:rPr lang="ru-RU" sz="4000" dirty="0">
                <a:solidFill>
                  <a:srgbClr val="189057"/>
                </a:solidFill>
                <a:latin typeface="Airfool" panose="02000500000000000000" pitchFamily="2" charset="0"/>
              </a:rPr>
              <a:t>двор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443621" y="2552414"/>
            <a:ext cx="3081043" cy="27008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6141" y="2765036"/>
            <a:ext cx="2695309" cy="40578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95898" y="3134948"/>
            <a:ext cx="2458866" cy="25828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11" y="3902828"/>
            <a:ext cx="2577100" cy="21184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9742" y="4494681"/>
            <a:ext cx="2166874" cy="2328237"/>
          </a:xfrm>
          <a:prstGeom prst="rect">
            <a:avLst/>
          </a:prstGeom>
        </p:spPr>
      </p:pic>
      <p:pic>
        <p:nvPicPr>
          <p:cNvPr id="7" name="00225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>
                  <p14:trim st="251" end="7561.6875"/>
                </p14:media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1795597" y="6511859"/>
            <a:ext cx="242455" cy="242455"/>
          </a:xfrm>
          <a:prstGeom prst="rect">
            <a:avLst/>
          </a:prstGeom>
        </p:spPr>
      </p:pic>
      <p:pic>
        <p:nvPicPr>
          <p:cNvPr id="12" name="horse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2">
                  <p14:trim end="7386.8333"/>
                </p14:media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11767590" y="6511859"/>
            <a:ext cx="325582" cy="325582"/>
          </a:xfrm>
          <a:prstGeom prst="rect">
            <a:avLst/>
          </a:prstGeom>
        </p:spPr>
      </p:pic>
      <p:pic>
        <p:nvPicPr>
          <p:cNvPr id="13" name="01007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4">
                  <p14:trim st="2996" end="1888.6875"/>
                </p14:media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11781445" y="6535993"/>
            <a:ext cx="311727" cy="311727"/>
          </a:xfrm>
          <a:prstGeom prst="rect">
            <a:avLst/>
          </a:prstGeom>
        </p:spPr>
      </p:pic>
      <p:pic>
        <p:nvPicPr>
          <p:cNvPr id="15" name="03937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6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11795597" y="6525713"/>
            <a:ext cx="311727" cy="311727"/>
          </a:xfrm>
          <a:prstGeom prst="rect">
            <a:avLst/>
          </a:prstGeom>
        </p:spPr>
      </p:pic>
      <p:pic>
        <p:nvPicPr>
          <p:cNvPr id="16" name="0391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7">
                  <p14:trim st="336" end="3648.75"/>
                </p14:media>
              </p:ext>
            </p:extLst>
          </p:nvPr>
        </p:nvPicPr>
        <p:blipFill>
          <a:blip r:embed="rId18" cstate="print"/>
          <a:stretch>
            <a:fillRect/>
          </a:stretch>
        </p:blipFill>
        <p:spPr>
          <a:xfrm>
            <a:off x="11795597" y="6498004"/>
            <a:ext cx="339436" cy="33943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6467603"/>
            <a:ext cx="2012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batC" panose="02000505050000020003" pitchFamily="50" charset="-52"/>
              </a:rPr>
              <a:t>Нажми на меня</a:t>
            </a:r>
            <a:endParaRPr lang="ru-RU" dirty="0">
              <a:solidFill>
                <a:srgbClr val="FF0000"/>
              </a:solidFill>
              <a:latin typeface="ArbatC" panose="02000505050000020003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120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vide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vide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vide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  <p:vide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72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45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90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88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08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rgbClr val="92D050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5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75793" y="0"/>
            <a:ext cx="41953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189057"/>
                </a:solidFill>
                <a:latin typeface="Airfool" panose="02000500000000000000" pitchFamily="2" charset="0"/>
              </a:rPr>
              <a:t>Кто спрятался?</a:t>
            </a:r>
            <a:endParaRPr lang="ru-RU" sz="4000" dirty="0">
              <a:solidFill>
                <a:srgbClr val="189057"/>
              </a:solidFill>
              <a:latin typeface="Airfool" panose="02000500000000000000" pitchFamily="2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9040" y="0"/>
            <a:ext cx="4633269" cy="488741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14699" y="3300413"/>
            <a:ext cx="1618769" cy="17003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1413" y="4195744"/>
            <a:ext cx="3117737" cy="241458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8046" y="-15052"/>
            <a:ext cx="5172074" cy="49175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2161" y="4674248"/>
            <a:ext cx="1420957" cy="153839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6146" y="1119203"/>
            <a:ext cx="4950122" cy="39179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8835" y="4073437"/>
            <a:ext cx="3680333" cy="28503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7605" y="2412013"/>
            <a:ext cx="2435716" cy="24357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4127" y="1156407"/>
            <a:ext cx="4950122" cy="391797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2920" y="4841646"/>
            <a:ext cx="5086134" cy="206893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706" y="4841705"/>
            <a:ext cx="1700229" cy="19812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3849" y="4674249"/>
            <a:ext cx="5405390" cy="219880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115762" y="6453573"/>
            <a:ext cx="2012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batC" panose="02000505050000020003" pitchFamily="50" charset="-52"/>
              </a:rPr>
              <a:t>Нажми на меня</a:t>
            </a:r>
            <a:endParaRPr lang="ru-RU" dirty="0">
              <a:solidFill>
                <a:srgbClr val="FF0000"/>
              </a:solidFill>
              <a:latin typeface="ArbatC" panose="02000505050000020003" pitchFamily="50" charset="-52"/>
            </a:endParaRPr>
          </a:p>
        </p:txBody>
      </p:sp>
      <p:pic>
        <p:nvPicPr>
          <p:cNvPr id="20" name="vyhod_vesyologo_hersonazha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2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47030" y="6393637"/>
            <a:ext cx="433387" cy="43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3865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74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rgbClr val="92D050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5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41292" y="1120481"/>
            <a:ext cx="2695309" cy="40578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670207" y="1930584"/>
            <a:ext cx="3081043" cy="27008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70"/>
          <a:stretch/>
        </p:blipFill>
        <p:spPr>
          <a:xfrm>
            <a:off x="5322327" y="2975130"/>
            <a:ext cx="1535379" cy="18152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84039" y="4920489"/>
            <a:ext cx="2093262" cy="156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143" y="5749030"/>
            <a:ext cx="893875" cy="8482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5168" y="2800118"/>
            <a:ext cx="2264089" cy="237824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5126" y="4717520"/>
            <a:ext cx="1291681" cy="184447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11564" y="4631413"/>
            <a:ext cx="2529425" cy="207927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55194" y="3318053"/>
            <a:ext cx="2119295" cy="222751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2554" y="5809834"/>
            <a:ext cx="543051" cy="80542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9202" y="5905262"/>
            <a:ext cx="543051" cy="80542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679602" y="122417"/>
            <a:ext cx="57262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189057"/>
                </a:solidFill>
                <a:latin typeface="Airfool" panose="02000500000000000000" pitchFamily="2" charset="0"/>
              </a:rPr>
              <a:t>Кто перепутал маму?</a:t>
            </a:r>
            <a:endParaRPr lang="ru-RU" sz="4000" dirty="0">
              <a:solidFill>
                <a:srgbClr val="189057"/>
              </a:solidFill>
              <a:latin typeface="Airfool" panose="02000500000000000000" pitchFamily="2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53944" y="5217735"/>
            <a:ext cx="1616356" cy="15204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90"/>
          <a:stretch/>
        </p:blipFill>
        <p:spPr>
          <a:xfrm>
            <a:off x="8877755" y="3093658"/>
            <a:ext cx="2038739" cy="200428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0" y="6467603"/>
            <a:ext cx="2012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batC" panose="02000505050000020003" pitchFamily="50" charset="-52"/>
              </a:rPr>
              <a:t>Нажми на меня</a:t>
            </a:r>
            <a:endParaRPr lang="ru-RU" dirty="0">
              <a:solidFill>
                <a:srgbClr val="FF0000"/>
              </a:solidFill>
              <a:latin typeface="ArbatC" panose="02000505050000020003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9415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10139 L -0.14388 -0.01412 C -0.17383 -0.04004 -0.21875 -0.05393 -0.26602 -0.05393 C -0.31966 -0.05393 -0.36263 -0.04004 -0.39258 -0.01412 L -0.53633 0.10139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23" y="-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29 0.05254 L 0.11967 0.0125 C 0.15066 0.00347 0.19727 -0.00139 0.2461 -0.00139 C 0.3017 -0.00139 0.34623 0.00347 0.37722 0.0125 L 0.52631 0.05254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73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rgbClr val="92D050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5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269218" y="127061"/>
            <a:ext cx="36535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189057"/>
                </a:solidFill>
                <a:latin typeface="Airfool" panose="02000500000000000000" pitchFamily="2" charset="0"/>
              </a:rPr>
              <a:t>Один - много</a:t>
            </a:r>
            <a:endParaRPr lang="ru-RU" sz="4000" dirty="0">
              <a:solidFill>
                <a:srgbClr val="189057"/>
              </a:solidFill>
              <a:latin typeface="Airfool" panose="02000500000000000000" pitchFamily="2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6866681" y="4955390"/>
            <a:ext cx="1275712" cy="1382662"/>
            <a:chOff x="7118401" y="5209674"/>
            <a:chExt cx="1275712" cy="1382662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118401" y="5749542"/>
              <a:ext cx="543051" cy="805424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346649" y="5209674"/>
              <a:ext cx="543051" cy="805424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851062" y="5283477"/>
              <a:ext cx="543051" cy="805424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04231" y="5786912"/>
              <a:ext cx="543051" cy="805424"/>
            </a:xfrm>
            <a:prstGeom prst="rect">
              <a:avLst/>
            </a:prstGeom>
          </p:spPr>
        </p:pic>
      </p:grpSp>
      <p:grpSp>
        <p:nvGrpSpPr>
          <p:cNvPr id="25" name="Группа 24"/>
          <p:cNvGrpSpPr/>
          <p:nvPr/>
        </p:nvGrpSpPr>
        <p:grpSpPr>
          <a:xfrm>
            <a:off x="3337541" y="3318333"/>
            <a:ext cx="2565440" cy="1601238"/>
            <a:chOff x="3337541" y="3318333"/>
            <a:chExt cx="2565440" cy="1601238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3837"/>
            <a:stretch/>
          </p:blipFill>
          <p:spPr>
            <a:xfrm flipH="1">
              <a:off x="4286625" y="3318333"/>
              <a:ext cx="1616356" cy="1462134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3837"/>
            <a:stretch/>
          </p:blipFill>
          <p:spPr>
            <a:xfrm>
              <a:off x="3337541" y="3457437"/>
              <a:ext cx="1616356" cy="1462134"/>
            </a:xfrm>
            <a:prstGeom prst="rect">
              <a:avLst/>
            </a:prstGeom>
          </p:spPr>
        </p:pic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6444" y="5296678"/>
            <a:ext cx="1420957" cy="153839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78769" y="3317360"/>
            <a:ext cx="2137909" cy="1692134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72829" y="3693835"/>
            <a:ext cx="2157129" cy="3024711"/>
            <a:chOff x="72829" y="3693835"/>
            <a:chExt cx="2157129" cy="3024711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6575"/>
            <a:stretch/>
          </p:blipFill>
          <p:spPr>
            <a:xfrm flipH="1">
              <a:off x="786964" y="3693835"/>
              <a:ext cx="1442994" cy="2016474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6575"/>
            <a:stretch/>
          </p:blipFill>
          <p:spPr>
            <a:xfrm flipH="1">
              <a:off x="72829" y="4108309"/>
              <a:ext cx="1442994" cy="2016474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6575"/>
            <a:stretch/>
          </p:blipFill>
          <p:spPr>
            <a:xfrm flipH="1">
              <a:off x="607013" y="4702072"/>
              <a:ext cx="1442994" cy="2016474"/>
            </a:xfrm>
            <a:prstGeom prst="rect">
              <a:avLst/>
            </a:prstGeom>
          </p:spPr>
        </p:pic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866681" y="2233789"/>
            <a:ext cx="3081043" cy="270082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7225" y="3929597"/>
            <a:ext cx="2592055" cy="205158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14498" y="4448267"/>
            <a:ext cx="2166874" cy="2328237"/>
          </a:xfrm>
          <a:prstGeom prst="rect">
            <a:avLst/>
          </a:prstGeom>
        </p:spPr>
      </p:pic>
      <p:pic>
        <p:nvPicPr>
          <p:cNvPr id="27" name="гуси0000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11708645" y="6442183"/>
            <a:ext cx="276363" cy="276363"/>
          </a:xfrm>
          <a:prstGeom prst="rect">
            <a:avLst/>
          </a:prstGeom>
        </p:spPr>
      </p:pic>
      <p:pic>
        <p:nvPicPr>
          <p:cNvPr id="28" name="кошка0000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3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11727547" y="6442183"/>
            <a:ext cx="276363" cy="276363"/>
          </a:xfrm>
          <a:prstGeom prst="rect">
            <a:avLst/>
          </a:prstGeom>
        </p:spPr>
      </p:pic>
      <p:pic>
        <p:nvPicPr>
          <p:cNvPr id="29" name="ягнята0000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4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11708644" y="6442182"/>
            <a:ext cx="276363" cy="276363"/>
          </a:xfrm>
          <a:prstGeom prst="rect">
            <a:avLst/>
          </a:prstGeom>
        </p:spPr>
      </p:pic>
      <p:pic>
        <p:nvPicPr>
          <p:cNvPr id="30" name="утята0000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5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11718095" y="6436243"/>
            <a:ext cx="276363" cy="276363"/>
          </a:xfrm>
          <a:prstGeom prst="rect">
            <a:avLst/>
          </a:prstGeom>
        </p:spPr>
      </p:pic>
      <p:pic>
        <p:nvPicPr>
          <p:cNvPr id="31" name="корова0000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6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11708643" y="6436242"/>
            <a:ext cx="276363" cy="276363"/>
          </a:xfrm>
          <a:prstGeom prst="rect">
            <a:avLst/>
          </a:prstGeom>
        </p:spPr>
      </p:pic>
      <p:pic>
        <p:nvPicPr>
          <p:cNvPr id="32" name="поросенок0000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7"/>
              </p:ext>
            </p:extLst>
          </p:nvPr>
        </p:nvPicPr>
        <p:blipFill>
          <a:blip r:embed="rId18" cstate="print"/>
          <a:stretch>
            <a:fillRect/>
          </a:stretch>
        </p:blipFill>
        <p:spPr>
          <a:xfrm>
            <a:off x="11687689" y="6338052"/>
            <a:ext cx="416440" cy="41644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0" y="6467603"/>
            <a:ext cx="2012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batC" panose="02000505050000020003" pitchFamily="50" charset="-52"/>
              </a:rPr>
              <a:t>Нажми на меня</a:t>
            </a:r>
            <a:endParaRPr lang="ru-RU" dirty="0">
              <a:solidFill>
                <a:srgbClr val="FF0000"/>
              </a:solidFill>
              <a:latin typeface="ArbatC" panose="02000505050000020003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9505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35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35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vide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24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vide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vide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232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video>
            <p:vide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vide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2742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2377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rgbClr val="92D050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3624" y="248805"/>
            <a:ext cx="7848600" cy="647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5953" y="1623651"/>
            <a:ext cx="3887788" cy="366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40782" y="474563"/>
            <a:ext cx="6518131" cy="92333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189057"/>
                </a:solidFill>
                <a:latin typeface="Airfool" panose="02000500000000000000" pitchFamily="2" charset="0"/>
              </a:rPr>
              <a:t>До скорых встреч!</a:t>
            </a:r>
            <a:endParaRPr lang="ru-RU" sz="5400" dirty="0">
              <a:solidFill>
                <a:srgbClr val="189057"/>
              </a:solidFill>
              <a:latin typeface="Airfool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0707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</TotalTime>
  <Words>41</Words>
  <Application>Microsoft Office PowerPoint</Application>
  <PresentationFormat>Произвольный</PresentationFormat>
  <Paragraphs>13</Paragraphs>
  <Slides>8</Slides>
  <Notes>0</Notes>
  <HiddenSlides>0</HiddenSlides>
  <MMClips>20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зуева</dc:creator>
  <cp:lastModifiedBy>336</cp:lastModifiedBy>
  <cp:revision>29</cp:revision>
  <dcterms:created xsi:type="dcterms:W3CDTF">2020-04-14T16:10:18Z</dcterms:created>
  <dcterms:modified xsi:type="dcterms:W3CDTF">2020-04-24T09:08:08Z</dcterms:modified>
  <cp:contentStatus/>
</cp:coreProperties>
</file>